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7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74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1D6419-1CAF-4330-9407-28A092E4D92E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23CA69-8C24-4753-A3B3-E137AD53F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714356"/>
            <a:ext cx="3600448" cy="288609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ВСЕРОССИЙСКИЙ УРОК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700" b="1" dirty="0"/>
              <a:t>«</a:t>
            </a:r>
            <a:r>
              <a:rPr lang="ru-RU" sz="2700" b="1" dirty="0" err="1"/>
              <a:t>Эколята</a:t>
            </a:r>
            <a:r>
              <a:rPr lang="ru-RU" sz="2700" b="1" dirty="0"/>
              <a:t> – молодые защитники природы»</a:t>
            </a:r>
            <a:br>
              <a:rPr lang="ru-RU" sz="2700" b="1" dirty="0"/>
            </a:br>
            <a:r>
              <a:rPr lang="ru-RU" sz="2700" b="1" dirty="0"/>
              <a:t>2022г.</a:t>
            </a:r>
            <a:br>
              <a:rPr lang="ru-RU" sz="2700" b="1" dirty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МБДОУ детский сад «Ручеек» п. Крутобережный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Подготовила:  воспитатель </a:t>
            </a:r>
            <a:r>
              <a:rPr lang="ru-RU" sz="2000" b="1" dirty="0" err="1" smtClean="0">
                <a:solidFill>
                  <a:schemeClr val="tx1"/>
                </a:solidFill>
              </a:rPr>
              <a:t>Грязева</a:t>
            </a:r>
            <a:r>
              <a:rPr lang="ru-RU" sz="2000" b="1" dirty="0" smtClean="0">
                <a:solidFill>
                  <a:schemeClr val="tx1"/>
                </a:solidFill>
              </a:rPr>
              <a:t> Н.М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ohn\Desktop\ecoly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086435" cy="373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РЕФЛЕКСИЯ: РАБОТА С КАРТОЧКАМИ</a:t>
            </a:r>
            <a:endParaRPr lang="ru-RU" dirty="0"/>
          </a:p>
        </p:txBody>
      </p:sp>
      <p:pic>
        <p:nvPicPr>
          <p:cNvPr id="7170" name="Picture 2" descr="C:\Users\John\Desktop\ЭКОЛЯТА (3)\IMG_6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0" t="8278"/>
          <a:stretch>
            <a:fillRect/>
          </a:stretch>
        </p:blipFill>
        <p:spPr bwMode="auto">
          <a:xfrm>
            <a:off x="1000100" y="1928802"/>
            <a:ext cx="6665408" cy="4151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Комнатные растения</a:t>
            </a:r>
            <a:endParaRPr lang="ru-RU" dirty="0"/>
          </a:p>
        </p:txBody>
      </p:sp>
      <p:pic>
        <p:nvPicPr>
          <p:cNvPr id="1026" name="Picture 2" descr="C:\Users\John\Desktop\ЭКОЛЯТА (3)\IMG_6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928694"/>
          </a:xfrm>
        </p:spPr>
        <p:txBody>
          <a:bodyPr>
            <a:normAutofit/>
          </a:bodyPr>
          <a:lstStyle/>
          <a:p>
            <a:r>
              <a:rPr lang="ru-RU" sz="1600" dirty="0"/>
              <a:t>Цель урока – экологическое просвещение обучающихся, формирование ответственного экологического поведения, повышение естественнонаучной грамотности.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2214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«Чудо на подоконнике»</a:t>
            </a:r>
            <a:endParaRPr lang="ru-RU" dirty="0"/>
          </a:p>
        </p:txBody>
      </p:sp>
      <p:pic>
        <p:nvPicPr>
          <p:cNvPr id="1027" name="Picture 3" descr="C:\Users\John\Desktop\ЭКОЛЯТА (3)\IMG_6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607223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–игра «Найди растение»</a:t>
            </a:r>
            <a:endParaRPr lang="ru-RU" dirty="0"/>
          </a:p>
        </p:txBody>
      </p:sp>
      <p:pic>
        <p:nvPicPr>
          <p:cNvPr id="2050" name="Picture 2" descr="C:\Users\John\Desktop\ЭКОЛЯТА (3)\IMG_6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64" t="9286" r="2830" b="1487"/>
          <a:stretch>
            <a:fillRect/>
          </a:stretch>
        </p:blipFill>
        <p:spPr bwMode="auto">
          <a:xfrm>
            <a:off x="1785918" y="2000240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СЕМЯНа</a:t>
            </a:r>
            <a:r>
              <a:rPr lang="ru-RU" dirty="0" smtClean="0"/>
              <a:t>- ЧУДО ПРИРОДЫ</a:t>
            </a:r>
            <a:endParaRPr lang="ru-RU" dirty="0"/>
          </a:p>
        </p:txBody>
      </p:sp>
      <p:pic>
        <p:nvPicPr>
          <p:cNvPr id="3074" name="Picture 2" descr="C:\Users\John\Desktop\ЭКОЛЯТА (3)\IMG_6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54163"/>
            <a:ext cx="7072362" cy="4017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ФИЗКУЛЬТМИНУТКА «КОМНАТНЫЕ РАСТЕНИЯ»</a:t>
            </a:r>
            <a:endParaRPr lang="ru-RU" dirty="0"/>
          </a:p>
        </p:txBody>
      </p:sp>
      <p:pic>
        <p:nvPicPr>
          <p:cNvPr id="5122" name="Picture 2" descr="C:\Users\John\Desktop\ЭКОЛЯТА (3)\IMG_6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42" r="11013"/>
          <a:stretch>
            <a:fillRect/>
          </a:stretch>
        </p:blipFill>
        <p:spPr bwMode="auto">
          <a:xfrm>
            <a:off x="857224" y="1714488"/>
            <a:ext cx="71438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-ИГРА «РАЗНЫЕ СЕМЕНА»</a:t>
            </a:r>
            <a:endParaRPr lang="ru-RU" dirty="0"/>
          </a:p>
        </p:txBody>
      </p:sp>
      <p:pic>
        <p:nvPicPr>
          <p:cNvPr id="6146" name="Picture 2" descr="C:\Users\John\Desktop\ЭКОЛЯТА (3)\IMG_6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4162"/>
            <a:ext cx="7143800" cy="480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ПРОРАЩИВАНИЯ ГОРОХА</a:t>
            </a:r>
            <a:endParaRPr lang="ru-RU" dirty="0"/>
          </a:p>
        </p:txBody>
      </p:sp>
      <p:pic>
        <p:nvPicPr>
          <p:cNvPr id="4" name="Picture 2" descr="C:\Users\John\Desktop\ЭКОЛЯТА (3)\IMG_6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21" r="2727"/>
          <a:stretch>
            <a:fillRect/>
          </a:stretch>
        </p:blipFill>
        <p:spPr bwMode="auto">
          <a:xfrm>
            <a:off x="785786" y="1554163"/>
            <a:ext cx="742955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СЕМЯН. «ЮНЫЕ САДОВОДЫ»</a:t>
            </a:r>
            <a:endParaRPr lang="ru-RU" dirty="0"/>
          </a:p>
        </p:txBody>
      </p:sp>
      <p:pic>
        <p:nvPicPr>
          <p:cNvPr id="4" name="Picture 3" descr="C:\Users\John\Desktop\ЭКОЛЯТА (3)\IMG_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14" t="4444" r="21428"/>
          <a:stretch>
            <a:fillRect/>
          </a:stretch>
        </p:blipFill>
        <p:spPr bwMode="auto">
          <a:xfrm>
            <a:off x="1000100" y="1554163"/>
            <a:ext cx="707236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78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ВСЕРОССИЙСКИЙ УРОК «Эколята – молодые защитники природы» 2022г. </vt:lpstr>
      <vt:lpstr>             Комнатные растения</vt:lpstr>
      <vt:lpstr>Цель урока – экологическое просвещение обучающихся, формирование ответственного экологического поведения, повышение естественнонаучной грамотности.</vt:lpstr>
      <vt:lpstr>Задание –игра «Найди растение»</vt:lpstr>
      <vt:lpstr>              СЕМЯНа- ЧУДО ПРИРОДЫ</vt:lpstr>
      <vt:lpstr>ФИЗКУЛЬТМИНУТКА «КОМНАТНЫЕ РАСТЕНИЯ»</vt:lpstr>
      <vt:lpstr>ЗАДАНИЕ -ИГРА «РАЗНЫЕ СЕМЕНА»</vt:lpstr>
      <vt:lpstr>РЕЗУЛЬТАТ ПРОРАЩИВАНИЯ ГОРОХА</vt:lpstr>
      <vt:lpstr>ПОСАДКА СЕМЯН. «ЮНЫЕ САДОВОДЫ»</vt:lpstr>
      <vt:lpstr>РЕФЛЕКСИЯ: РАБОТА С КАРТОЧКАМИ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«Эколята – молодые защитники природы» 2022г.</dc:title>
  <dc:creator>John</dc:creator>
  <cp:lastModifiedBy>John</cp:lastModifiedBy>
  <cp:revision>8</cp:revision>
  <dcterms:created xsi:type="dcterms:W3CDTF">2022-09-30T20:42:25Z</dcterms:created>
  <dcterms:modified xsi:type="dcterms:W3CDTF">2022-10-02T17:32:55Z</dcterms:modified>
</cp:coreProperties>
</file>